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5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9" r:id="rId15"/>
    <p:sldId id="270" r:id="rId16"/>
    <p:sldId id="271" r:id="rId17"/>
    <p:sldId id="273" r:id="rId18"/>
    <p:sldId id="272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3732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6560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44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79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031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022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481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663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2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3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77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6B2E4-0B74-455A-9F52-5A0F06489E5D}" type="datetimeFigureOut">
              <a:rPr lang="de-DE" smtClean="0"/>
              <a:t>24.01.2019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B865B-0810-40B8-8B43-72939CC62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9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Blender </a:t>
            </a:r>
            <a:r>
              <a:rPr lang="de-DE" dirty="0" err="1" smtClean="0"/>
              <a:t>programming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/>
              <a:t> </a:t>
            </a:r>
            <a:r>
              <a:rPr lang="de-DE" dirty="0" err="1" smtClean="0"/>
              <a:t>synthetic</a:t>
            </a:r>
            <a:r>
              <a:rPr lang="de-DE" dirty="0" smtClean="0"/>
              <a:t> </a:t>
            </a:r>
            <a:r>
              <a:rPr lang="de-DE" dirty="0" err="1" smtClean="0"/>
              <a:t>geometric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photometric</a:t>
            </a:r>
            <a:r>
              <a:rPr lang="de-DE" dirty="0"/>
              <a:t> </a:t>
            </a:r>
            <a:r>
              <a:rPr lang="de-DE" dirty="0" err="1" smtClean="0"/>
              <a:t>simulations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14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10"/>
          </a:xfrm>
        </p:spPr>
      </p:pic>
      <p:sp>
        <p:nvSpPr>
          <p:cNvPr id="5" name="Textfeld 4"/>
          <p:cNvSpPr txBox="1"/>
          <p:nvPr/>
        </p:nvSpPr>
        <p:spPr>
          <a:xfrm>
            <a:off x="1243172" y="365125"/>
            <a:ext cx="7715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 smtClean="0">
                <a:solidFill>
                  <a:schemeClr val="bg1"/>
                </a:solidFill>
              </a:rPr>
              <a:t>Modalities</a:t>
            </a:r>
            <a:r>
              <a:rPr lang="de-DE" sz="4400" dirty="0" smtClean="0">
                <a:solidFill>
                  <a:schemeClr val="bg1"/>
                </a:solidFill>
              </a:rPr>
              <a:t>: </a:t>
            </a:r>
            <a:r>
              <a:rPr lang="de-DE" sz="4400" dirty="0" err="1" smtClean="0">
                <a:solidFill>
                  <a:schemeClr val="bg1"/>
                </a:solidFill>
              </a:rPr>
              <a:t>Render</a:t>
            </a:r>
            <a:r>
              <a:rPr lang="de-DE" sz="4400" dirty="0" smtClean="0">
                <a:solidFill>
                  <a:schemeClr val="bg1"/>
                </a:solidFill>
              </a:rPr>
              <a:t> </a:t>
            </a:r>
            <a:r>
              <a:rPr lang="de-DE" sz="4400" dirty="0" err="1" smtClean="0">
                <a:solidFill>
                  <a:schemeClr val="bg1"/>
                </a:solidFill>
              </a:rPr>
              <a:t>passes</a:t>
            </a:r>
            <a:r>
              <a:rPr lang="de-DE" sz="4400" dirty="0" smtClean="0">
                <a:solidFill>
                  <a:schemeClr val="bg1"/>
                </a:solidFill>
              </a:rPr>
              <a:t>!</a:t>
            </a:r>
            <a:endParaRPr lang="de-DE" sz="4400" dirty="0">
              <a:solidFill>
                <a:schemeClr val="bg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0381606" y="1230031"/>
            <a:ext cx="389562" cy="3964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8073776" y="1027906"/>
            <a:ext cx="2200381" cy="3011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 7"/>
          <p:cNvSpPr/>
          <p:nvPr/>
        </p:nvSpPr>
        <p:spPr>
          <a:xfrm>
            <a:off x="9996754" y="4325420"/>
            <a:ext cx="2195245" cy="17466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8819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10"/>
          </a:xfrm>
        </p:spPr>
      </p:pic>
      <p:sp>
        <p:nvSpPr>
          <p:cNvPr id="5" name="Textfeld 4"/>
          <p:cNvSpPr txBox="1"/>
          <p:nvPr/>
        </p:nvSpPr>
        <p:spPr>
          <a:xfrm>
            <a:off x="1243172" y="365125"/>
            <a:ext cx="7715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Custom File Outputs:</a:t>
            </a:r>
          </a:p>
        </p:txBody>
      </p:sp>
      <p:sp>
        <p:nvSpPr>
          <p:cNvPr id="6" name="Ellipse 5"/>
          <p:cNvSpPr/>
          <p:nvPr/>
        </p:nvSpPr>
        <p:spPr>
          <a:xfrm>
            <a:off x="4638352" y="5966417"/>
            <a:ext cx="389562" cy="3964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6311327" y="5966566"/>
            <a:ext cx="389562" cy="3964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6700889" y="5966417"/>
            <a:ext cx="778698" cy="3964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8691937" y="1499692"/>
            <a:ext cx="1229473" cy="24866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8291245" y="2280863"/>
            <a:ext cx="330483" cy="188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7026667" y="1690688"/>
            <a:ext cx="1229473" cy="98059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5902929" y="2829104"/>
            <a:ext cx="1123738" cy="32121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488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10"/>
          </a:xfrm>
        </p:spPr>
      </p:pic>
      <p:sp>
        <p:nvSpPr>
          <p:cNvPr id="5" name="Textfeld 4"/>
          <p:cNvSpPr txBox="1"/>
          <p:nvPr/>
        </p:nvSpPr>
        <p:spPr>
          <a:xfrm>
            <a:off x="1684960" y="437044"/>
            <a:ext cx="7715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Movement: </a:t>
            </a:r>
            <a:r>
              <a:rPr lang="de-DE" sz="4400" dirty="0" err="1" smtClean="0">
                <a:solidFill>
                  <a:schemeClr val="bg1"/>
                </a:solidFill>
              </a:rPr>
              <a:t>Keyframes</a:t>
            </a:r>
            <a:endParaRPr lang="de-DE" sz="4400" dirty="0" smtClean="0">
              <a:solidFill>
                <a:schemeClr val="bg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212776" y="6044348"/>
            <a:ext cx="1633165" cy="8136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8361877" y="365125"/>
            <a:ext cx="1633165" cy="8136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2601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09"/>
          </a:xfrm>
        </p:spPr>
      </p:pic>
      <p:sp>
        <p:nvSpPr>
          <p:cNvPr id="5" name="Textfeld 4"/>
          <p:cNvSpPr txBox="1"/>
          <p:nvPr/>
        </p:nvSpPr>
        <p:spPr>
          <a:xfrm>
            <a:off x="1500025" y="643185"/>
            <a:ext cx="26404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 smtClean="0">
                <a:solidFill>
                  <a:schemeClr val="bg1"/>
                </a:solidFill>
              </a:rPr>
              <a:t>Keyframes</a:t>
            </a:r>
            <a:endParaRPr lang="de-DE" sz="4400" dirty="0" smtClean="0">
              <a:solidFill>
                <a:schemeClr val="bg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4689723" y="5986965"/>
            <a:ext cx="389562" cy="3964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329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Blender </a:t>
            </a:r>
            <a:r>
              <a:rPr lang="de-DE" dirty="0" err="1" smtClean="0"/>
              <a:t>basics</a:t>
            </a:r>
            <a:r>
              <a:rPr lang="de-DE" dirty="0" smtClean="0"/>
              <a:t> – Scripting in Python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Scripting in </a:t>
            </a:r>
            <a:r>
              <a:rPr lang="de-DE" dirty="0" err="1" smtClean="0"/>
              <a:t>the</a:t>
            </a:r>
            <a:r>
              <a:rPr lang="de-DE" dirty="0" smtClean="0"/>
              <a:t> GUI</a:t>
            </a:r>
          </a:p>
          <a:p>
            <a:r>
              <a:rPr lang="de-DE" dirty="0" smtClean="0"/>
              <a:t>Scripting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GUI – </a:t>
            </a:r>
            <a:r>
              <a:rPr lang="de-DE" dirty="0" err="1" smtClean="0"/>
              <a:t>batch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2884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8798"/>
          </a:xfrm>
        </p:spPr>
      </p:pic>
      <p:pic>
        <p:nvPicPr>
          <p:cNvPr id="5" name="Inhaltsplatzhalt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8" t="80413" r="46306" b="10937"/>
          <a:stretch/>
        </p:blipFill>
        <p:spPr>
          <a:xfrm>
            <a:off x="4772839" y="636885"/>
            <a:ext cx="6940557" cy="21076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Ellipse 5"/>
          <p:cNvSpPr/>
          <p:nvPr/>
        </p:nvSpPr>
        <p:spPr>
          <a:xfrm>
            <a:off x="4506139" y="5997240"/>
            <a:ext cx="389562" cy="3964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6471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8798"/>
          </a:xfrm>
        </p:spPr>
      </p:pic>
      <p:pic>
        <p:nvPicPr>
          <p:cNvPr id="5" name="Inhaltsplatzhalt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0" r="46728" b="91623"/>
          <a:stretch/>
        </p:blipFill>
        <p:spPr>
          <a:xfrm>
            <a:off x="5261131" y="780569"/>
            <a:ext cx="6092669" cy="18202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81577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find out </a:t>
            </a:r>
            <a:r>
              <a:rPr lang="de-DE" dirty="0" err="1" smtClean="0"/>
              <a:t>command</a:t>
            </a:r>
            <a:r>
              <a:rPr lang="de-DE" dirty="0" smtClean="0"/>
              <a:t> </a:t>
            </a:r>
            <a:r>
              <a:rPr lang="de-DE" dirty="0" err="1" smtClean="0"/>
              <a:t>syntax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90" t="19670" b="47982"/>
          <a:stretch/>
        </p:blipFill>
        <p:spPr>
          <a:xfrm>
            <a:off x="5969285" y="1690688"/>
            <a:ext cx="5262781" cy="4045231"/>
          </a:xfrm>
        </p:spPr>
      </p:pic>
      <p:sp>
        <p:nvSpPr>
          <p:cNvPr id="5" name="Pfeil nach rechts 4"/>
          <p:cNvSpPr/>
          <p:nvPr/>
        </p:nvSpPr>
        <p:spPr>
          <a:xfrm rot="14170231">
            <a:off x="8628520" y="3113049"/>
            <a:ext cx="297951" cy="22603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058238" y="2024009"/>
            <a:ext cx="3996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Hovering</a:t>
            </a:r>
            <a:r>
              <a:rPr lang="de-DE" sz="2400" dirty="0" smtClean="0"/>
              <a:t> </a:t>
            </a:r>
            <a:r>
              <a:rPr lang="de-DE" sz="2400" dirty="0" err="1" smtClean="0"/>
              <a:t>over</a:t>
            </a:r>
            <a:r>
              <a:rPr lang="de-DE" sz="2400" dirty="0" smtClean="0"/>
              <a:t> </a:t>
            </a:r>
            <a:r>
              <a:rPr lang="de-DE" sz="2400" dirty="0" err="1" smtClean="0"/>
              <a:t>anything</a:t>
            </a:r>
            <a:r>
              <a:rPr lang="de-DE" sz="2400" dirty="0" smtClean="0"/>
              <a:t> will </a:t>
            </a:r>
            <a:r>
              <a:rPr lang="de-DE" sz="2400" dirty="0" err="1" smtClean="0"/>
              <a:t>show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respective</a:t>
            </a:r>
            <a:r>
              <a:rPr lang="de-DE" sz="2400" dirty="0" smtClean="0"/>
              <a:t> Python </a:t>
            </a:r>
            <a:r>
              <a:rPr lang="de-DE" sz="2400" dirty="0" err="1" smtClean="0"/>
              <a:t>command</a:t>
            </a:r>
            <a:r>
              <a:rPr lang="de-DE" sz="2400" dirty="0" smtClean="0"/>
              <a:t> in a </a:t>
            </a:r>
            <a:r>
              <a:rPr lang="de-DE" sz="2400" dirty="0" err="1" smtClean="0"/>
              <a:t>tooltip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313869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Running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GUI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blender_scripting_example.zip &amp; </a:t>
            </a:r>
            <a:r>
              <a:rPr lang="de-DE" dirty="0" err="1" smtClean="0"/>
              <a:t>unzip</a:t>
            </a:r>
            <a:endParaRPr lang="de-DE" dirty="0" smtClean="0"/>
          </a:p>
          <a:p>
            <a:r>
              <a:rPr lang="de-DE" dirty="0" smtClean="0"/>
              <a:t>Basic </a:t>
            </a:r>
            <a:r>
              <a:rPr lang="de-DE" dirty="0" err="1" smtClean="0"/>
              <a:t>structure</a:t>
            </a:r>
            <a:r>
              <a:rPr lang="de-DE" dirty="0" smtClean="0"/>
              <a:t>:</a:t>
            </a:r>
          </a:p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291136" y="3801437"/>
            <a:ext cx="914400" cy="565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run.py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233006" y="3842043"/>
            <a:ext cx="1191803" cy="4828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render.py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4808306" y="3821986"/>
            <a:ext cx="914400" cy="5137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Blender</a:t>
            </a:r>
            <a:endParaRPr lang="de-DE" dirty="0"/>
          </a:p>
        </p:txBody>
      </p:sp>
      <p:cxnSp>
        <p:nvCxnSpPr>
          <p:cNvPr id="8" name="Gerade Verbindung mit Pfeil 7"/>
          <p:cNvCxnSpPr>
            <a:stCxn id="4" idx="3"/>
            <a:endCxn id="6" idx="1"/>
          </p:cNvCxnSpPr>
          <p:nvPr/>
        </p:nvCxnSpPr>
        <p:spPr>
          <a:xfrm flipV="1">
            <a:off x="3205536" y="4078840"/>
            <a:ext cx="1602770" cy="5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6" idx="3"/>
            <a:endCxn id="5" idx="1"/>
          </p:cNvCxnSpPr>
          <p:nvPr/>
        </p:nvCxnSpPr>
        <p:spPr>
          <a:xfrm>
            <a:off x="5722706" y="4078840"/>
            <a:ext cx="1510300" cy="4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winkelter Verbinder 12"/>
          <p:cNvCxnSpPr>
            <a:stCxn id="5" idx="0"/>
            <a:endCxn id="6" idx="0"/>
          </p:cNvCxnSpPr>
          <p:nvPr/>
        </p:nvCxnSpPr>
        <p:spPr>
          <a:xfrm rot="16200000" flipV="1">
            <a:off x="6537179" y="2550314"/>
            <a:ext cx="20057" cy="2563402"/>
          </a:xfrm>
          <a:prstGeom prst="bentConnector3">
            <a:avLst>
              <a:gd name="adj1" fmla="val 12397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winkelter Verbinder 14"/>
          <p:cNvCxnSpPr>
            <a:stCxn id="4" idx="2"/>
            <a:endCxn id="4" idx="0"/>
          </p:cNvCxnSpPr>
          <p:nvPr/>
        </p:nvCxnSpPr>
        <p:spPr>
          <a:xfrm rot="5400000" flipH="1">
            <a:off x="2465796" y="4083977"/>
            <a:ext cx="565079" cy="12700"/>
          </a:xfrm>
          <a:prstGeom prst="bentConnector5">
            <a:avLst>
              <a:gd name="adj1" fmla="val -40455"/>
              <a:gd name="adj2" fmla="val 5400000"/>
              <a:gd name="adj3" fmla="val 1404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3299996" y="3508849"/>
            <a:ext cx="1513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Script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+</a:t>
            </a:r>
          </a:p>
          <a:p>
            <a:r>
              <a:rPr lang="de-DE" dirty="0" smtClean="0"/>
              <a:t>Parameter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5697082" y="4160728"/>
            <a:ext cx="1628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Invoke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+</a:t>
            </a:r>
          </a:p>
          <a:p>
            <a:r>
              <a:rPr lang="de-DE" dirty="0" smtClean="0"/>
              <a:t>Pass </a:t>
            </a:r>
            <a:r>
              <a:rPr lang="de-DE" dirty="0" err="1" smtClean="0"/>
              <a:t>parameter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5393718" y="2678967"/>
            <a:ext cx="23069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Create/</a:t>
            </a:r>
            <a:r>
              <a:rPr lang="de-DE" dirty="0" err="1" smtClean="0"/>
              <a:t>modify</a:t>
            </a:r>
            <a:r>
              <a:rPr lang="de-DE" dirty="0" smtClean="0"/>
              <a:t> </a:t>
            </a:r>
            <a:r>
              <a:rPr lang="de-DE" dirty="0" err="1" smtClean="0"/>
              <a:t>scene</a:t>
            </a:r>
            <a:r>
              <a:rPr lang="de-DE" dirty="0" smtClean="0"/>
              <a:t> +</a:t>
            </a:r>
          </a:p>
          <a:p>
            <a:r>
              <a:rPr lang="de-DE" dirty="0" smtClean="0"/>
              <a:t>Setup </a:t>
            </a:r>
            <a:r>
              <a:rPr lang="de-DE" dirty="0" err="1" smtClean="0"/>
              <a:t>outputs</a:t>
            </a:r>
            <a:r>
              <a:rPr lang="de-DE" dirty="0" smtClean="0"/>
              <a:t> +</a:t>
            </a:r>
          </a:p>
          <a:p>
            <a:r>
              <a:rPr lang="de-DE" dirty="0" err="1" smtClean="0"/>
              <a:t>render</a:t>
            </a:r>
            <a:endParaRPr lang="de-DE" dirty="0"/>
          </a:p>
        </p:txBody>
      </p:sp>
      <p:sp>
        <p:nvSpPr>
          <p:cNvPr id="19" name="Zylinder 18"/>
          <p:cNvSpPr/>
          <p:nvPr/>
        </p:nvSpPr>
        <p:spPr>
          <a:xfrm>
            <a:off x="4808306" y="5313934"/>
            <a:ext cx="883577" cy="86302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Gerade Verbindung mit Pfeil 20"/>
          <p:cNvCxnSpPr>
            <a:stCxn id="6" idx="2"/>
          </p:cNvCxnSpPr>
          <p:nvPr/>
        </p:nvCxnSpPr>
        <p:spPr>
          <a:xfrm flipH="1">
            <a:off x="5250094" y="4335693"/>
            <a:ext cx="15412" cy="978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3299996" y="4878507"/>
            <a:ext cx="2057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Save </a:t>
            </a:r>
            <a:r>
              <a:rPr lang="de-DE" dirty="0" err="1" smtClean="0"/>
              <a:t>simulated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r>
              <a:rPr lang="de-DE" dirty="0" err="1"/>
              <a:t>t</a:t>
            </a:r>
            <a:r>
              <a:rPr lang="de-DE" dirty="0" err="1" smtClean="0"/>
              <a:t>o</a:t>
            </a:r>
            <a:r>
              <a:rPr lang="de-DE" dirty="0" smtClean="0"/>
              <a:t> </a:t>
            </a:r>
            <a:r>
              <a:rPr lang="de-DE" dirty="0" err="1" smtClean="0"/>
              <a:t>disk</a:t>
            </a:r>
            <a:endParaRPr lang="de-DE" dirty="0"/>
          </a:p>
        </p:txBody>
      </p:sp>
      <p:cxnSp>
        <p:nvCxnSpPr>
          <p:cNvPr id="24" name="Gerade Verbindung mit Pfeil 23"/>
          <p:cNvCxnSpPr>
            <a:stCxn id="19" idx="4"/>
          </p:cNvCxnSpPr>
          <p:nvPr/>
        </p:nvCxnSpPr>
        <p:spPr>
          <a:xfrm flipV="1">
            <a:off x="5691883" y="5745448"/>
            <a:ext cx="819396" cy="1"/>
          </a:xfrm>
          <a:prstGeom prst="straightConnector1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8100824" y="5099116"/>
            <a:ext cx="3122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Convert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format</a:t>
            </a:r>
            <a:endParaRPr lang="de-DE" dirty="0" smtClean="0"/>
          </a:p>
          <a:p>
            <a:r>
              <a:rPr lang="de-DE" dirty="0" smtClean="0"/>
              <a:t>(e.g. </a:t>
            </a:r>
            <a:r>
              <a:rPr lang="de-DE" dirty="0" err="1" smtClean="0"/>
              <a:t>OpenEXR</a:t>
            </a:r>
            <a:r>
              <a:rPr lang="de-DE" dirty="0" smtClean="0"/>
              <a:t> -&gt; </a:t>
            </a:r>
            <a:r>
              <a:rPr lang="de-DE" dirty="0" err="1" smtClean="0"/>
              <a:t>numpy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6511279" y="5527907"/>
            <a:ext cx="1284271" cy="435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Convert.py</a:t>
            </a:r>
            <a:endParaRPr lang="de-DE" dirty="0"/>
          </a:p>
        </p:txBody>
      </p:sp>
      <p:cxnSp>
        <p:nvCxnSpPr>
          <p:cNvPr id="28" name="Gerade Verbindung mit Pfeil 27"/>
          <p:cNvCxnSpPr/>
          <p:nvPr/>
        </p:nvCxnSpPr>
        <p:spPr>
          <a:xfrm flipV="1">
            <a:off x="7795550" y="5745447"/>
            <a:ext cx="81939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459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Software - Blender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Blender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free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open </a:t>
            </a:r>
            <a:r>
              <a:rPr lang="de-DE" dirty="0" err="1" smtClean="0"/>
              <a:t>source</a:t>
            </a:r>
            <a:r>
              <a:rPr lang="de-DE" dirty="0" smtClean="0"/>
              <a:t> 3d </a:t>
            </a:r>
            <a:r>
              <a:rPr lang="de-DE" dirty="0" err="1" smtClean="0"/>
              <a:t>creation</a:t>
            </a:r>
            <a:r>
              <a:rPr lang="de-DE" dirty="0" smtClean="0"/>
              <a:t> </a:t>
            </a:r>
            <a:r>
              <a:rPr lang="de-DE" dirty="0" err="1" smtClean="0"/>
              <a:t>suite</a:t>
            </a:r>
            <a:r>
              <a:rPr lang="de-DE" dirty="0" smtClean="0"/>
              <a:t>,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in</a:t>
            </a:r>
          </a:p>
          <a:p>
            <a:pPr>
              <a:buFontTx/>
              <a:buChar char="-"/>
            </a:pPr>
            <a:r>
              <a:rPr lang="de-DE" dirty="0" smtClean="0"/>
              <a:t>Modeling</a:t>
            </a:r>
          </a:p>
          <a:p>
            <a:pPr>
              <a:buFontTx/>
              <a:buChar char="-"/>
            </a:pPr>
            <a:r>
              <a:rPr lang="de-DE" dirty="0" err="1" smtClean="0"/>
              <a:t>Rigging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Animation</a:t>
            </a:r>
          </a:p>
          <a:p>
            <a:pPr>
              <a:buFontTx/>
              <a:buChar char="-"/>
            </a:pPr>
            <a:r>
              <a:rPr lang="de-DE" dirty="0" smtClean="0"/>
              <a:t>Simulation</a:t>
            </a:r>
          </a:p>
          <a:p>
            <a:pPr>
              <a:buFontTx/>
              <a:buChar char="-"/>
            </a:pPr>
            <a:r>
              <a:rPr lang="de-DE" dirty="0" smtClean="0"/>
              <a:t>Rendering</a:t>
            </a:r>
          </a:p>
          <a:p>
            <a:pPr>
              <a:buFontTx/>
              <a:buChar char="-"/>
            </a:pPr>
            <a:r>
              <a:rPr lang="de-DE" dirty="0" err="1" smtClean="0"/>
              <a:t>Compositing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Motion </a:t>
            </a:r>
            <a:r>
              <a:rPr lang="de-DE" dirty="0" err="1" smtClean="0"/>
              <a:t>tracking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smtClean="0"/>
              <a:t>Video </a:t>
            </a:r>
            <a:r>
              <a:rPr lang="de-DE" dirty="0" err="1" smtClean="0"/>
              <a:t>editing</a:t>
            </a:r>
            <a:endParaRPr lang="de-DE" dirty="0" smtClean="0"/>
          </a:p>
          <a:p>
            <a:pPr>
              <a:buFontTx/>
              <a:buChar char="-"/>
            </a:pP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249" y="2547990"/>
            <a:ext cx="6473873" cy="346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64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Blender Basics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9679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Basic </a:t>
            </a:r>
            <a:r>
              <a:rPr lang="de-DE" dirty="0" err="1" smtClean="0"/>
              <a:t>workflows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GUI</a:t>
            </a:r>
          </a:p>
          <a:p>
            <a:pPr>
              <a:buFontTx/>
              <a:buChar char="-"/>
            </a:pPr>
            <a:r>
              <a:rPr lang="de-DE" dirty="0" smtClean="0"/>
              <a:t>Create </a:t>
            </a:r>
            <a:r>
              <a:rPr lang="de-DE" dirty="0" err="1" smtClean="0"/>
              <a:t>geometry</a:t>
            </a:r>
            <a:r>
              <a:rPr lang="de-DE" dirty="0" smtClean="0"/>
              <a:t> (</a:t>
            </a:r>
            <a:r>
              <a:rPr lang="de-DE" dirty="0" err="1" smtClean="0"/>
              <a:t>Meshes</a:t>
            </a:r>
            <a:r>
              <a:rPr lang="de-DE" dirty="0" smtClean="0"/>
              <a:t>)</a:t>
            </a:r>
          </a:p>
          <a:p>
            <a:pPr>
              <a:buFontTx/>
              <a:buChar char="-"/>
            </a:pP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materials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textures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camera</a:t>
            </a:r>
            <a:r>
              <a:rPr lang="de-DE" dirty="0" smtClean="0"/>
              <a:t> </a:t>
            </a:r>
            <a:r>
              <a:rPr lang="de-DE" dirty="0" err="1" smtClean="0"/>
              <a:t>settings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err="1" smtClean="0"/>
              <a:t>Render</a:t>
            </a:r>
            <a:r>
              <a:rPr lang="de-DE" dirty="0" smtClean="0"/>
              <a:t> </a:t>
            </a:r>
            <a:r>
              <a:rPr lang="de-DE" dirty="0" err="1" smtClean="0"/>
              <a:t>picture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err="1" smtClean="0"/>
              <a:t>Enable</a:t>
            </a:r>
            <a:r>
              <a:rPr lang="de-DE" dirty="0" smtClean="0"/>
              <a:t> </a:t>
            </a:r>
            <a:r>
              <a:rPr lang="de-DE" dirty="0" err="1" smtClean="0"/>
              <a:t>render</a:t>
            </a:r>
            <a:r>
              <a:rPr lang="de-DE" dirty="0" smtClean="0"/>
              <a:t> </a:t>
            </a:r>
            <a:r>
              <a:rPr lang="de-DE" dirty="0" err="1" smtClean="0"/>
              <a:t>passes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</a:t>
            </a:r>
            <a:r>
              <a:rPr lang="de-DE" dirty="0" err="1" smtClean="0"/>
              <a:t>modalities</a:t>
            </a:r>
            <a:r>
              <a:rPr lang="de-DE" dirty="0" smtClean="0"/>
              <a:t> (</a:t>
            </a:r>
            <a:r>
              <a:rPr lang="de-DE" dirty="0" err="1" smtClean="0"/>
              <a:t>color</a:t>
            </a:r>
            <a:r>
              <a:rPr lang="de-DE" dirty="0" smtClean="0"/>
              <a:t>, </a:t>
            </a:r>
            <a:r>
              <a:rPr lang="de-DE" dirty="0" err="1" smtClean="0"/>
              <a:t>depth</a:t>
            </a:r>
            <a:r>
              <a:rPr lang="de-DE" dirty="0" smtClean="0"/>
              <a:t>, </a:t>
            </a:r>
            <a:r>
              <a:rPr lang="de-DE" dirty="0" err="1" smtClean="0"/>
              <a:t>normals</a:t>
            </a:r>
            <a:r>
              <a:rPr lang="de-DE" dirty="0" smtClean="0"/>
              <a:t>, </a:t>
            </a:r>
            <a:r>
              <a:rPr lang="de-DE" dirty="0" err="1" smtClean="0"/>
              <a:t>flow</a:t>
            </a:r>
            <a:r>
              <a:rPr lang="de-DE" dirty="0" smtClean="0"/>
              <a:t>)</a:t>
            </a:r>
          </a:p>
          <a:p>
            <a:pPr>
              <a:buFontTx/>
              <a:buChar char="-"/>
            </a:pPr>
            <a:r>
              <a:rPr lang="de-DE" dirty="0" smtClean="0"/>
              <a:t>Create File Output </a:t>
            </a:r>
            <a:r>
              <a:rPr lang="de-DE" dirty="0" err="1" smtClean="0"/>
              <a:t>nodes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modalities</a:t>
            </a:r>
            <a:endParaRPr lang="de-DE" dirty="0" smtClean="0"/>
          </a:p>
          <a:p>
            <a:pPr>
              <a:buFontTx/>
              <a:buChar char="-"/>
            </a:pPr>
            <a:r>
              <a:rPr lang="de-DE" dirty="0" err="1" smtClean="0"/>
              <a:t>Animating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r>
              <a:rPr lang="de-DE" dirty="0" smtClean="0"/>
              <a:t> (</a:t>
            </a:r>
            <a:r>
              <a:rPr lang="de-DE" dirty="0" err="1" smtClean="0"/>
              <a:t>moving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r>
              <a:rPr lang="de-DE" dirty="0" smtClean="0"/>
              <a:t>)</a:t>
            </a:r>
          </a:p>
          <a:p>
            <a:pPr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5210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10"/>
          </a:xfrm>
        </p:spPr>
      </p:pic>
      <p:sp>
        <p:nvSpPr>
          <p:cNvPr id="8" name="Textfeld 7"/>
          <p:cNvSpPr txBox="1"/>
          <p:nvPr/>
        </p:nvSpPr>
        <p:spPr>
          <a:xfrm>
            <a:off x="3544585" y="421240"/>
            <a:ext cx="7715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Standard </a:t>
            </a:r>
            <a:r>
              <a:rPr lang="de-DE" sz="4400" dirty="0" err="1" smtClean="0">
                <a:solidFill>
                  <a:schemeClr val="bg1"/>
                </a:solidFill>
              </a:rPr>
              <a:t>view</a:t>
            </a:r>
            <a:r>
              <a:rPr lang="de-DE" sz="4400" dirty="0" smtClean="0">
                <a:solidFill>
                  <a:schemeClr val="bg1"/>
                </a:solidFill>
              </a:rPr>
              <a:t> at </a:t>
            </a:r>
            <a:r>
              <a:rPr lang="de-DE" sz="4400" dirty="0" err="1" smtClean="0">
                <a:solidFill>
                  <a:schemeClr val="bg1"/>
                </a:solidFill>
              </a:rPr>
              <a:t>start</a:t>
            </a:r>
            <a:endParaRPr lang="de-DE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60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10"/>
          </a:xfrm>
        </p:spPr>
      </p:pic>
      <p:sp>
        <p:nvSpPr>
          <p:cNvPr id="5" name="Textfeld 4"/>
          <p:cNvSpPr txBox="1"/>
          <p:nvPr/>
        </p:nvSpPr>
        <p:spPr>
          <a:xfrm>
            <a:off x="3965825" y="365125"/>
            <a:ext cx="7715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 smtClean="0">
                <a:solidFill>
                  <a:schemeClr val="bg1"/>
                </a:solidFill>
              </a:rPr>
              <a:t>Render</a:t>
            </a:r>
            <a:endParaRPr lang="de-DE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042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10"/>
          </a:xfrm>
        </p:spPr>
      </p:pic>
      <p:sp>
        <p:nvSpPr>
          <p:cNvPr id="5" name="Ellipse 4"/>
          <p:cNvSpPr/>
          <p:nvPr/>
        </p:nvSpPr>
        <p:spPr>
          <a:xfrm>
            <a:off x="11085387" y="1234220"/>
            <a:ext cx="389562" cy="3964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564276" y="414952"/>
            <a:ext cx="7715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 smtClean="0">
                <a:solidFill>
                  <a:schemeClr val="bg1"/>
                </a:solidFill>
              </a:rPr>
              <a:t>Camera</a:t>
            </a:r>
            <a:r>
              <a:rPr lang="de-DE" sz="4400" dirty="0" smtClean="0">
                <a:solidFill>
                  <a:schemeClr val="bg1"/>
                </a:solidFill>
              </a:rPr>
              <a:t> </a:t>
            </a:r>
            <a:r>
              <a:rPr lang="de-DE" sz="4400" dirty="0" err="1" smtClean="0">
                <a:solidFill>
                  <a:schemeClr val="bg1"/>
                </a:solidFill>
              </a:rPr>
              <a:t>settings</a:t>
            </a:r>
            <a:endParaRPr lang="de-DE" sz="4400" dirty="0">
              <a:solidFill>
                <a:schemeClr val="bg1"/>
              </a:solidFill>
            </a:endParaRPr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7422222" y="841275"/>
            <a:ext cx="3542016" cy="59117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32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10"/>
          </a:xfrm>
        </p:spPr>
      </p:pic>
      <p:sp>
        <p:nvSpPr>
          <p:cNvPr id="5" name="Textfeld 4"/>
          <p:cNvSpPr txBox="1"/>
          <p:nvPr/>
        </p:nvSpPr>
        <p:spPr>
          <a:xfrm>
            <a:off x="2424700" y="457591"/>
            <a:ext cx="7715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Material </a:t>
            </a:r>
            <a:r>
              <a:rPr lang="de-DE" sz="4400" dirty="0" err="1" smtClean="0">
                <a:solidFill>
                  <a:schemeClr val="bg1"/>
                </a:solidFill>
              </a:rPr>
              <a:t>for</a:t>
            </a:r>
            <a:r>
              <a:rPr lang="de-DE" sz="4400" dirty="0" smtClean="0">
                <a:solidFill>
                  <a:schemeClr val="bg1"/>
                </a:solidFill>
              </a:rPr>
              <a:t> Blender </a:t>
            </a:r>
            <a:r>
              <a:rPr lang="de-DE" sz="4400" dirty="0" err="1" smtClean="0">
                <a:solidFill>
                  <a:schemeClr val="bg1"/>
                </a:solidFill>
              </a:rPr>
              <a:t>Renderer</a:t>
            </a:r>
            <a:endParaRPr lang="de-DE" sz="4400" dirty="0">
              <a:solidFill>
                <a:schemeClr val="bg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11383338" y="1234220"/>
            <a:ext cx="389562" cy="3964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9563956" y="1027906"/>
            <a:ext cx="1706795" cy="4045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 flipV="1">
            <a:off x="5424756" y="198402"/>
            <a:ext cx="857890" cy="25918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769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10"/>
          </a:xfrm>
        </p:spPr>
      </p:pic>
      <p:sp>
        <p:nvSpPr>
          <p:cNvPr id="5" name="Textfeld 4"/>
          <p:cNvSpPr txBox="1"/>
          <p:nvPr/>
        </p:nvSpPr>
        <p:spPr>
          <a:xfrm>
            <a:off x="2424700" y="457591"/>
            <a:ext cx="7715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 smtClean="0">
                <a:solidFill>
                  <a:schemeClr val="bg1"/>
                </a:solidFill>
              </a:rPr>
              <a:t>Texture</a:t>
            </a:r>
            <a:r>
              <a:rPr lang="de-DE" sz="4400" dirty="0" smtClean="0">
                <a:solidFill>
                  <a:schemeClr val="bg1"/>
                </a:solidFill>
              </a:rPr>
              <a:t> </a:t>
            </a:r>
            <a:r>
              <a:rPr lang="de-DE" sz="4400" dirty="0" err="1" smtClean="0">
                <a:solidFill>
                  <a:schemeClr val="bg1"/>
                </a:solidFill>
              </a:rPr>
              <a:t>for</a:t>
            </a:r>
            <a:r>
              <a:rPr lang="de-DE" sz="4400" dirty="0" smtClean="0">
                <a:solidFill>
                  <a:schemeClr val="bg1"/>
                </a:solidFill>
              </a:rPr>
              <a:t> Blender </a:t>
            </a:r>
            <a:r>
              <a:rPr lang="de-DE" sz="4400" dirty="0" err="1" smtClean="0">
                <a:solidFill>
                  <a:schemeClr val="bg1"/>
                </a:solidFill>
              </a:rPr>
              <a:t>Renderer</a:t>
            </a:r>
            <a:endParaRPr lang="de-DE" sz="4400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097621" y="3815529"/>
            <a:ext cx="408055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Edit </a:t>
            </a:r>
            <a:r>
              <a:rPr lang="de-DE" sz="4400" dirty="0" err="1" smtClean="0">
                <a:solidFill>
                  <a:schemeClr val="bg1"/>
                </a:solidFill>
              </a:rPr>
              <a:t>mode</a:t>
            </a:r>
            <a:r>
              <a:rPr lang="de-DE" sz="4400" dirty="0" smtClean="0">
                <a:solidFill>
                  <a:schemeClr val="bg1"/>
                </a:solidFill>
              </a:rPr>
              <a:t>: [Tab],</a:t>
            </a:r>
          </a:p>
          <a:p>
            <a:r>
              <a:rPr lang="de-DE" sz="4400" dirty="0" smtClean="0">
                <a:solidFill>
                  <a:schemeClr val="bg1"/>
                </a:solidFill>
              </a:rPr>
              <a:t>Select all: [a],</a:t>
            </a:r>
          </a:p>
          <a:p>
            <a:r>
              <a:rPr lang="de-DE" sz="4400" dirty="0" smtClean="0">
                <a:solidFill>
                  <a:schemeClr val="bg1"/>
                </a:solidFill>
              </a:rPr>
              <a:t>Smart UV </a:t>
            </a:r>
            <a:r>
              <a:rPr lang="de-DE" sz="4400" dirty="0" err="1" smtClean="0">
                <a:solidFill>
                  <a:schemeClr val="bg1"/>
                </a:solidFill>
              </a:rPr>
              <a:t>project</a:t>
            </a:r>
            <a:endParaRPr lang="de-DE" sz="4400" dirty="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965860" y="5157320"/>
            <a:ext cx="4080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UV/Image Editor</a:t>
            </a:r>
            <a:endParaRPr lang="de-DE" sz="4400" dirty="0">
              <a:solidFill>
                <a:schemeClr val="bg1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5435029" y="5702157"/>
            <a:ext cx="441789" cy="3287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11532311" y="1227032"/>
            <a:ext cx="389562" cy="3964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9245030" y="1018356"/>
            <a:ext cx="2200381" cy="30114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07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2810"/>
          </a:xfrm>
        </p:spPr>
      </p:pic>
    </p:spTree>
    <p:extLst>
      <p:ext uri="{BB962C8B-B14F-4D97-AF65-F5344CB8AC3E}">
        <p14:creationId xmlns:p14="http://schemas.microsoft.com/office/powerpoint/2010/main" val="76372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Breitbild</PresentationFormat>
  <Paragraphs>57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</vt:lpstr>
      <vt:lpstr>Blender programming</vt:lpstr>
      <vt:lpstr>Software - Blender</vt:lpstr>
      <vt:lpstr>Blender Basics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Blender basics – Scripting in Python</vt:lpstr>
      <vt:lpstr>PowerPoint-Präsentation</vt:lpstr>
      <vt:lpstr>PowerPoint-Präsentation</vt:lpstr>
      <vt:lpstr>How to find out command syntax</vt:lpstr>
      <vt:lpstr>Running without GUI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Blender programming</dc:title>
  <dc:creator>Windows-Benutzer</dc:creator>
  <cp:lastModifiedBy>Windows-Benutzer</cp:lastModifiedBy>
  <cp:revision>14</cp:revision>
  <dcterms:created xsi:type="dcterms:W3CDTF">2019-01-24T21:02:26Z</dcterms:created>
  <dcterms:modified xsi:type="dcterms:W3CDTF">2019-01-25T09:38:19Z</dcterms:modified>
</cp:coreProperties>
</file>